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6b8daec4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6b8daec4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6b8daec4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6b8daec4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6b8daec4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6b8daec4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6b8daec4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6b8daec4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6b8daec4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6b8daec4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6b8daec4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6b8daec4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6b8daec4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6b8daec4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6b8daec4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6b8daec4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6b8daec4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6b8daec4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6b8daec4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6b8daec4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6b8dae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6b8dae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6b8daec4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6b8daec4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6b8daec4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6b8daec4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6b8daec4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46b8daec4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6b8daec4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6b8daec4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6b8daec4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6b8daec4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6b8daec4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6b8daec4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6b8daec4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6b8daec4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6b8daec4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46b8daec4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6b8daec4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6b8daec4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6b8daec4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6b8daec4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6b8daec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6b8daec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6b8daec4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6b8daec4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6b8daec4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6b8daec4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6b8daec4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6b8daec4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6b8daec4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6b8daec4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6b8daec4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6b8daec4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6b8daec4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6b8daec4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6b8daec4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6b8daec4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6b8daec4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6b8daec4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6b8daec4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6b8daec4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6b8daeb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6b8daeb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6b8daec4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6b8daec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6b8daeb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6b8daeb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6b8daec4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6b8daec4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6b8daec4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6b8daec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6b8daec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6b8daec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6b8daec4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6b8daec4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6b8daec4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6b8daec4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MICROSERVICES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452438"/>
            <a:ext cx="820102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8" y="114300"/>
            <a:ext cx="757237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991"/>
            <a:ext cx="9144000" cy="4801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48"/>
            <a:ext cx="9143999" cy="501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280988"/>
            <a:ext cx="86677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88" y="776288"/>
            <a:ext cx="73628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304800"/>
            <a:ext cx="90297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3" y="9525"/>
            <a:ext cx="9020175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00" y="445025"/>
            <a:ext cx="54483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8238"/>
            <a:ext cx="674370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423863"/>
            <a:ext cx="80962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76213"/>
            <a:ext cx="906780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Can’t test whole application everything, even though there’s a probability of bugs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88" y="445013"/>
            <a:ext cx="70961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13"/>
            <a:ext cx="74104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1275"/>
            <a:ext cx="778192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traffic increases, number of instanceincreases, due to elastic 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0" y="889848"/>
            <a:ext cx="8924925" cy="41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Eventhough spike is on one section, whole app must be scaled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099"/>
            <a:ext cx="9143999" cy="38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4158"/>
            <a:ext cx="9144001" cy="435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10325"/>
            <a:ext cx="8534400" cy="36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42863"/>
            <a:ext cx="901065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00" y="1050925"/>
            <a:ext cx="8428650" cy="30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Shopping catalogue - microservices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20" y="0"/>
            <a:ext cx="84823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" y="48875"/>
            <a:ext cx="5143499" cy="50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6619875" cy="45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88" y="328600"/>
            <a:ext cx="82581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05100"/>
            <a:ext cx="8520600" cy="36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here are the following components of microservices:</a:t>
            </a:r>
            <a:endParaRPr b="1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Spring Cloud Config Server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-&gt; for external configuration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Netflix Eureka Naming Server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-&gt; discovery server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Hystrix Server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-&gt; fault tolerance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Netflix ZuulAPI Gateway Server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 gateway server, from where all client request      pass through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Netflix Ribbon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-&gt; provides client side balancing algo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Zipkin Distributed Tracing Server -&gt; send, receive, visualize traces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5400" rtl="0" algn="l">
              <a:lnSpc>
                <a:spcPct val="15625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25" y="1206975"/>
            <a:ext cx="8520599" cy="27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423"/>
            <a:ext cx="9143999" cy="46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50" y="218225"/>
            <a:ext cx="8923426" cy="47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74" y="0"/>
            <a:ext cx="84998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769"/>
            <a:ext cx="9144000" cy="4827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217"/>
            <a:ext cx="9144000" cy="490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13"/>
            <a:ext cx="9144001" cy="49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509588"/>
            <a:ext cx="885825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